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3" r:id="rId4"/>
    <p:sldId id="274" r:id="rId5"/>
    <p:sldId id="269" r:id="rId6"/>
    <p:sldId id="272" r:id="rId7"/>
    <p:sldId id="277" r:id="rId8"/>
    <p:sldId id="271" r:id="rId9"/>
    <p:sldId id="268" r:id="rId10"/>
    <p:sldId id="270" r:id="rId11"/>
    <p:sldId id="278" r:id="rId12"/>
    <p:sldId id="279" r:id="rId13"/>
    <p:sldId id="265" r:id="rId14"/>
    <p:sldId id="275" r:id="rId15"/>
    <p:sldId id="276" r:id="rId16"/>
    <p:sldId id="267" r:id="rId17"/>
    <p:sldId id="266" r:id="rId18"/>
    <p:sldId id="257" r:id="rId19"/>
    <p:sldId id="260" r:id="rId20"/>
    <p:sldId id="261" r:id="rId21"/>
    <p:sldId id="259" r:id="rId22"/>
    <p:sldId id="263" r:id="rId23"/>
    <p:sldId id="258" r:id="rId24"/>
    <p:sldId id="26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2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5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6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47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0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1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8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4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1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1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D9FE6-23A9-45F7-B2D9-DBBA7DF23960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23C5-B152-486B-B29B-7685151A4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2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Montana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jxb10021\Pictures\Benn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9258301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289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jxb10021\Pictures\2014-07-27 beartooth 2014\beartooth 2014 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-685800"/>
            <a:ext cx="11165860" cy="837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393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jxb10021\Pictures\MONTANA! 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6973888" cy="52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016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jxb10021\Pictures\MONTANA! 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6973888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29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jxb10021\2013 documents\MONTANA! 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6973888" cy="52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835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jxb10021\Pictures\Montana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762000"/>
            <a:ext cx="4114800" cy="549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627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jxb10021\Pictures\MONTANA! 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6973888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750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jxb10021\2013 documents\MONTANA! 2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973888" cy="52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087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jxb10021\2013 documents\Montana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99" y="732221"/>
            <a:ext cx="6980601" cy="521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757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jxb10021\cloudsc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790" y="785317"/>
            <a:ext cx="6229810" cy="515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022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jxb10021\drummer b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57200"/>
            <a:ext cx="4092575" cy="603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59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jxb10021\2013 documents\MONTANA! 0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6973888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838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jxb10021\glaci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1110739"/>
            <a:ext cx="9144000" cy="902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171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xb10021\11256983_749738051810916_839868898069967603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5725"/>
            <a:ext cx="6772275" cy="677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291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jxb10021\roseb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15" y="376918"/>
            <a:ext cx="7623985" cy="571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425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jxb10021\Bluebi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04285"/>
            <a:ext cx="7086600" cy="522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670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 descr="C:\Users\jxb10021\MONTANA! 0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288"/>
            <a:ext cx="5218113" cy="69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50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jxb10021\Pictures\Day 1 Beaten Pa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" y="34413"/>
            <a:ext cx="8945563" cy="670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81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jxb10021\Pictures\MONTANA! 1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66800"/>
            <a:ext cx="6973888" cy="52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6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jxb10021\Pictures\11119428_747892375328817_249046228388506138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600200"/>
            <a:ext cx="9144001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169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jxb10021\Pictures\Bennion Fireplace 14 Beaver D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19665"/>
            <a:ext cx="10160001" cy="76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156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 descr="C:\Users\jxb10021\Pictures\P1000086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93481"/>
            <a:ext cx="77216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083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jxb10021\Pictures\Bennion Kitch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0"/>
            <a:ext cx="10048876" cy="703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31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jxb10021\Pictures\After Foss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39" y="149224"/>
            <a:ext cx="8945563" cy="670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82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On-screen Show (4:3)</PresentationFormat>
  <Paragraphs>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Montana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Montana</dc:title>
  <dc:creator>Bennion, Janet B @ LSC</dc:creator>
  <cp:lastModifiedBy>Bennion, Janet B @ LSC</cp:lastModifiedBy>
  <cp:revision>2</cp:revision>
  <dcterms:created xsi:type="dcterms:W3CDTF">2016-01-21T13:24:49Z</dcterms:created>
  <dcterms:modified xsi:type="dcterms:W3CDTF">2016-01-21T13:41:42Z</dcterms:modified>
</cp:coreProperties>
</file>