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0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5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9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2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2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58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0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3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0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6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A8D14-3CC8-4CBA-8EA4-B79169112EC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88C5A-B30C-4290-8712-D1DAD1E8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5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Kenya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jxb10021\africa-grou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4" y="1928812"/>
            <a:ext cx="5556249" cy="416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473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jxb10021\keny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616825" cy="412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6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C:\Users\jxb10021\Pictures\100_02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60850" y="-598488"/>
            <a:ext cx="11322050" cy="848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20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jxb10021\Pictures\100_03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5063" y="58738"/>
            <a:ext cx="11322051" cy="848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870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D:\kenya\boma\IMG_0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738" y="-347663"/>
            <a:ext cx="8128001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498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D:\kenya\boma\IMG_01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92413" y="9525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41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33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16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7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</Words>
  <Application>Microsoft Office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Kenya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Kenya</dc:title>
  <dc:creator>Bennion, Janet B @ LSC</dc:creator>
  <cp:lastModifiedBy>Bennion, Janet B @ LSC</cp:lastModifiedBy>
  <cp:revision>3</cp:revision>
  <dcterms:created xsi:type="dcterms:W3CDTF">2016-01-21T13:23:54Z</dcterms:created>
  <dcterms:modified xsi:type="dcterms:W3CDTF">2016-01-21T13:45:52Z</dcterms:modified>
</cp:coreProperties>
</file>