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2" r:id="rId4"/>
    <p:sldId id="263" r:id="rId5"/>
    <p:sldId id="258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73"/>
  </p:normalViewPr>
  <p:slideViewPr>
    <p:cSldViewPr snapToGrid="0" snapToObjects="1">
      <p:cViewPr varScale="1">
        <p:scale>
          <a:sx n="125" d="100"/>
          <a:sy n="125" d="100"/>
        </p:scale>
        <p:origin x="5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ozAmXo2bDE?feature=oembed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kJm5yLj79Yw?feature=oembed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B48EA-CA7E-1447-97D9-3A0291544E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62400" y="280433"/>
            <a:ext cx="7197726" cy="2421464"/>
          </a:xfrm>
        </p:spPr>
        <p:txBody>
          <a:bodyPr>
            <a:normAutofit/>
          </a:bodyPr>
          <a:lstStyle/>
          <a:p>
            <a:r>
              <a:rPr lang="en-US" sz="7200" dirty="0"/>
              <a:t>PROBLEM: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72E652-BE8A-1047-98A7-BB22C4652A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38868" y="3181400"/>
            <a:ext cx="9621258" cy="3018677"/>
          </a:xfrm>
        </p:spPr>
        <p:txBody>
          <a:bodyPr>
            <a:noAutofit/>
          </a:bodyPr>
          <a:lstStyle/>
          <a:p>
            <a:r>
              <a:rPr lang="en-US" sz="3200" dirty="0"/>
              <a:t>YOU NEED TO PERSUADE A MAJOR MUSICAL ARTIST </a:t>
            </a:r>
          </a:p>
          <a:p>
            <a:r>
              <a:rPr lang="en-US" sz="3200" dirty="0"/>
              <a:t>TO COME PERFORM IN YOUR SMALL TOWN.</a:t>
            </a:r>
          </a:p>
          <a:p>
            <a:r>
              <a:rPr lang="en-US" sz="3200" dirty="0"/>
              <a:t>THEY HAVE NO NATURAL INCENTIVE TO DO SO. </a:t>
            </a:r>
          </a:p>
          <a:p>
            <a:r>
              <a:rPr lang="en-US" sz="3200" dirty="0"/>
              <a:t>WHAT CAN YOU DO?</a:t>
            </a:r>
          </a:p>
          <a:p>
            <a:r>
              <a:rPr lang="en-US" sz="3200" dirty="0"/>
              <a:t>Can the </a:t>
            </a:r>
            <a:r>
              <a:rPr lang="en-US" sz="3200" dirty="0" err="1"/>
              <a:t>s.u.c.c.e.s.S</a:t>
            </a:r>
            <a:r>
              <a:rPr lang="en-US" sz="3200" dirty="0"/>
              <a:t>. KEYS HELP?   </a:t>
            </a:r>
          </a:p>
        </p:txBody>
      </p:sp>
    </p:spTree>
    <p:extLst>
      <p:ext uri="{BB962C8B-B14F-4D97-AF65-F5344CB8AC3E}">
        <p14:creationId xmlns:p14="http://schemas.microsoft.com/office/powerpoint/2010/main" val="41182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EDE46-085A-CB40-8B0B-3AA0E8C46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ONE MAN’S GOAL: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FECE34-5494-0541-8902-2A03990436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GET THE FOO FIGHTERS TO DO A CONCERT IN CESENA, ITALY—A TOWN ABOUT 2/3 THE SIZE OF PROVO, UTAH.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HE HAD AN IDEA. </a:t>
            </a:r>
          </a:p>
          <a:p>
            <a:pPr marL="0" indent="0">
              <a:buNone/>
            </a:pPr>
            <a:r>
              <a:rPr lang="en-US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85678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EA0B5-FC86-0847-9808-0C1B89095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4BA5740-C492-7045-ADC5-66C19C67BC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138" y="162560"/>
            <a:ext cx="11831862" cy="664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404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B31DC-9C73-1A4C-B9CB-EA1FABF1F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create a “</a:t>
            </a:r>
            <a:r>
              <a:rPr lang="en-US" dirty="0" err="1"/>
              <a:t>s.u.c.c.e.s.s</a:t>
            </a:r>
            <a:r>
              <a:rPr lang="en-US" dirty="0"/>
              <a:t> score”: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F888D4-F588-914B-90A9-79E53D8490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docs.google.com</a:t>
            </a:r>
            <a:r>
              <a:rPr lang="en-US" dirty="0"/>
              <a:t>/document/d/1J-gO7mUoErlbK6zent2SvICXBUpSadc1soWCQy2RvbM/edit</a:t>
            </a:r>
          </a:p>
        </p:txBody>
      </p:sp>
    </p:spTree>
    <p:extLst>
      <p:ext uri="{BB962C8B-B14F-4D97-AF65-F5344CB8AC3E}">
        <p14:creationId xmlns:p14="http://schemas.microsoft.com/office/powerpoint/2010/main" val="2852910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25D18-CB91-3441-BD82-844CFC8DF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Learn to Fly - Foo Fighters Rockin'1000 Official Video">
            <a:hlinkClick r:id="" action="ppaction://media"/>
            <a:extLst>
              <a:ext uri="{FF2B5EF4-FFF2-40B4-BE49-F238E27FC236}">
                <a16:creationId xmlns:a16="http://schemas.microsoft.com/office/drawing/2014/main" id="{3FC9A09A-ACB5-9445-9E9D-399FFC153C99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90808" y="444829"/>
            <a:ext cx="10610384" cy="5968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923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58698-E8A9-1C41-9A46-64D9955108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894" y="474379"/>
            <a:ext cx="10131425" cy="762000"/>
          </a:xfrm>
        </p:spPr>
        <p:txBody>
          <a:bodyPr/>
          <a:lstStyle/>
          <a:p>
            <a:r>
              <a:rPr lang="en-US" dirty="0"/>
              <a:t>DID IT WORK? </a:t>
            </a:r>
          </a:p>
        </p:txBody>
      </p:sp>
      <p:pic>
        <p:nvPicPr>
          <p:cNvPr id="4" name="Foo Fighters Perform For Fans After Their Viral Video Made Dave Grohl Cry">
            <a:hlinkClick r:id="" action="ppaction://media"/>
            <a:extLst>
              <a:ext uri="{FF2B5EF4-FFF2-40B4-BE49-F238E27FC236}">
                <a16:creationId xmlns:a16="http://schemas.microsoft.com/office/drawing/2014/main" id="{6F2FEBAF-9F8A-044F-BFE4-964AE0433DD7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65153" y="1236379"/>
            <a:ext cx="9485166" cy="533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75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1A9B2-F833-F744-8223-2588E5BE8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LET’S BREAK THIS INTO S.U.C.C.E.S.S KEYS: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16B68-4B02-564F-99FC-3BF57DCB7B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sz="2800" dirty="0"/>
              <a:t>WAS HIS IDEA </a:t>
            </a:r>
            <a:r>
              <a:rPr lang="en-US" sz="2800" b="1" dirty="0">
                <a:solidFill>
                  <a:srgbClr val="FFFF00"/>
                </a:solidFill>
              </a:rPr>
              <a:t>SIMPLE</a:t>
            </a:r>
            <a:r>
              <a:rPr lang="en-US" sz="2800" dirty="0"/>
              <a:t>? </a:t>
            </a:r>
            <a:r>
              <a:rPr lang="en-US" i="1" dirty="0"/>
              <a:t>(AS DISTINCT FROM “EASY”?)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WAS IT </a:t>
            </a:r>
            <a:r>
              <a:rPr lang="en-US" sz="2800" b="1" dirty="0">
                <a:solidFill>
                  <a:srgbClr val="FFFF00"/>
                </a:solidFill>
              </a:rPr>
              <a:t>UNEXPECTED</a:t>
            </a:r>
            <a:r>
              <a:rPr lang="en-US" sz="2800" dirty="0"/>
              <a:t>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WAS IT </a:t>
            </a:r>
            <a:r>
              <a:rPr lang="en-US" sz="2800" b="1" dirty="0">
                <a:solidFill>
                  <a:srgbClr val="FFFF00"/>
                </a:solidFill>
              </a:rPr>
              <a:t>CONCRETE</a:t>
            </a:r>
            <a:r>
              <a:rPr lang="en-US" sz="2800" dirty="0"/>
              <a:t>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WAS IT </a:t>
            </a:r>
            <a:r>
              <a:rPr lang="en-US" sz="2800" b="1" dirty="0">
                <a:solidFill>
                  <a:srgbClr val="FFFF00"/>
                </a:solidFill>
              </a:rPr>
              <a:t>CREDIBLE</a:t>
            </a:r>
            <a:r>
              <a:rPr lang="en-US" sz="2800" dirty="0"/>
              <a:t>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DID IT USE </a:t>
            </a:r>
            <a:r>
              <a:rPr lang="en-US" sz="2800" b="1" dirty="0">
                <a:solidFill>
                  <a:srgbClr val="FFFF00"/>
                </a:solidFill>
              </a:rPr>
              <a:t>EMOTION</a:t>
            </a:r>
            <a:r>
              <a:rPr lang="en-US" sz="2800" dirty="0"/>
              <a:t> EFFECTIVELY?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/>
              <a:t>IS THERE A </a:t>
            </a:r>
            <a:r>
              <a:rPr lang="en-US" sz="2800" b="1" dirty="0">
                <a:solidFill>
                  <a:srgbClr val="FFFF00"/>
                </a:solidFill>
              </a:rPr>
              <a:t>STORY</a:t>
            </a:r>
            <a:r>
              <a:rPr lang="en-US" sz="2800" dirty="0"/>
              <a:t> HERE? </a:t>
            </a:r>
          </a:p>
        </p:txBody>
      </p:sp>
    </p:spTree>
    <p:extLst>
      <p:ext uri="{BB962C8B-B14F-4D97-AF65-F5344CB8AC3E}">
        <p14:creationId xmlns:p14="http://schemas.microsoft.com/office/powerpoint/2010/main" val="2145320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C7493-CB35-7A40-B083-8D0ACAE0D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4319239"/>
          </a:xfrm>
        </p:spPr>
        <p:txBody>
          <a:bodyPr>
            <a:normAutofit/>
          </a:bodyPr>
          <a:lstStyle/>
          <a:p>
            <a:r>
              <a:rPr lang="en-US" sz="4800" b="1" dirty="0"/>
              <a:t>REMEMBER THE S.U.C.C.E.S.S KEYS! </a:t>
            </a:r>
            <a:br>
              <a:rPr lang="en-US" dirty="0"/>
            </a:br>
            <a:r>
              <a:rPr lang="en-US" dirty="0"/>
              <a:t>WE WILL TALK ABOUT THEM AS WE DEVELOP ALL FUTURE WRITING ASSIGNMENTS!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FD291E-5785-7247-8609-C79B60AEE6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5419493"/>
            <a:ext cx="7856033" cy="37170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7050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38</TotalTime>
  <Words>209</Words>
  <Application>Microsoft Macintosh PowerPoint</Application>
  <PresentationFormat>Widescreen</PresentationFormat>
  <Paragraphs>22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Celestial</vt:lpstr>
      <vt:lpstr>PROBLEM:</vt:lpstr>
      <vt:lpstr>ONE MAN’S GOAL: </vt:lpstr>
      <vt:lpstr>PowerPoint Presentation</vt:lpstr>
      <vt:lpstr>Let’s create a “s.u.c.c.e.s.s score”:</vt:lpstr>
      <vt:lpstr>PowerPoint Presentation</vt:lpstr>
      <vt:lpstr>DID IT WORK? </vt:lpstr>
      <vt:lpstr>LET’S BREAK THIS INTO S.U.C.C.E.S.S KEYS: </vt:lpstr>
      <vt:lpstr>REMEMBER THE S.U.C.C.E.S.S KEYS!  WE WILL TALK ABOUT THEM AS WE DEVELOP ALL FUTURE WRITING ASSIGNMENTS!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PROBLEM:</dc:title>
  <dc:creator>Mel Henderson</dc:creator>
  <cp:lastModifiedBy>John Bennion</cp:lastModifiedBy>
  <cp:revision>4</cp:revision>
  <dcterms:created xsi:type="dcterms:W3CDTF">2019-01-18T17:22:38Z</dcterms:created>
  <dcterms:modified xsi:type="dcterms:W3CDTF">2021-09-14T01:28:42Z</dcterms:modified>
</cp:coreProperties>
</file>